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1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5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77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7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68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6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74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35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3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9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70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4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B3DE6B-9A4E-4F67-B4AA-128B1CD97A1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70ECD-DA5A-40AA-89AC-9A2DC57AA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48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gonyusi@adm.Kanazawa-u.ac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357FDB2D-F8B6-0711-7659-83930152D9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15" t="23793" r="9683" b="39302"/>
          <a:stretch/>
        </p:blipFill>
        <p:spPr>
          <a:xfrm>
            <a:off x="-1" y="-24781"/>
            <a:ext cx="6855937" cy="327967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1ED98E-708D-D79B-111C-B507C7051729}"/>
              </a:ext>
            </a:extLst>
          </p:cNvPr>
          <p:cNvSpPr txBox="1"/>
          <p:nvPr/>
        </p:nvSpPr>
        <p:spPr>
          <a:xfrm>
            <a:off x="459000" y="3412106"/>
            <a:ext cx="5940000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金沢大学　融合学域　</a:t>
            </a:r>
            <a:r>
              <a:rPr kumimoji="1" lang="en-US" altLang="ja-JP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年次編入学　</a:t>
            </a:r>
            <a:endParaRPr kumimoji="1" lang="en-US" altLang="ja-JP" sz="2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対面型キャンパスビジット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C553AC-9723-72F5-81DB-56BD1689B171}"/>
              </a:ext>
            </a:extLst>
          </p:cNvPr>
          <p:cNvSpPr txBox="1"/>
          <p:nvPr/>
        </p:nvSpPr>
        <p:spPr>
          <a:xfrm>
            <a:off x="0" y="8178800"/>
            <a:ext cx="6876000" cy="17312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9B7EE2-30FE-53E5-C8D8-62EB93D214B6}"/>
              </a:ext>
            </a:extLst>
          </p:cNvPr>
          <p:cNvSpPr txBox="1"/>
          <p:nvPr/>
        </p:nvSpPr>
        <p:spPr>
          <a:xfrm>
            <a:off x="368300" y="8250197"/>
            <a:ext cx="6487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kumimoji="1"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金沢大学融合系事務部学生課入試係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年度募集人員は一般選抜で先導学類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名、観光デザイン学類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名、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スマート創成科学類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名です。                             　　　　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詳しくは、令和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）年度融合学域編入学学生募集要項をご覧ください　 ⇒　　　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CBFD19-CE69-CF7B-AFF5-3FCBB1C08E94}"/>
              </a:ext>
            </a:extLst>
          </p:cNvPr>
          <p:cNvSpPr txBox="1"/>
          <p:nvPr/>
        </p:nvSpPr>
        <p:spPr>
          <a:xfrm>
            <a:off x="3338300" y="8275597"/>
            <a:ext cx="306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✉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yugonyusi@adm.kanazawa-u.ac.jp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☏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076-264-5923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平日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9:00~17:00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土日祝日は除く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C762D2-623E-3D7A-2CA6-16B706A64DCE}"/>
              </a:ext>
            </a:extLst>
          </p:cNvPr>
          <p:cNvSpPr/>
          <p:nvPr/>
        </p:nvSpPr>
        <p:spPr>
          <a:xfrm>
            <a:off x="438150" y="5173084"/>
            <a:ext cx="1193800" cy="4318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2E4581D-E1A0-D8D2-8DDF-2D45D707D5E4}"/>
              </a:ext>
            </a:extLst>
          </p:cNvPr>
          <p:cNvSpPr/>
          <p:nvPr/>
        </p:nvSpPr>
        <p:spPr>
          <a:xfrm>
            <a:off x="438150" y="5762098"/>
            <a:ext cx="1193800" cy="4318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A7D35D7-9865-7A52-CD92-08A3AA122884}"/>
              </a:ext>
            </a:extLst>
          </p:cNvPr>
          <p:cNvSpPr/>
          <p:nvPr/>
        </p:nvSpPr>
        <p:spPr>
          <a:xfrm>
            <a:off x="438150" y="6351112"/>
            <a:ext cx="1193800" cy="4318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会場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D92345A-F05E-ABCA-DF23-5F401273A324}"/>
              </a:ext>
            </a:extLst>
          </p:cNvPr>
          <p:cNvSpPr/>
          <p:nvPr/>
        </p:nvSpPr>
        <p:spPr>
          <a:xfrm>
            <a:off x="438150" y="6939469"/>
            <a:ext cx="1193800" cy="4318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AC1AC60-D44F-FA07-2A98-ECEDC5F5C75F}"/>
              </a:ext>
            </a:extLst>
          </p:cNvPr>
          <p:cNvSpPr txBox="1"/>
          <p:nvPr/>
        </p:nvSpPr>
        <p:spPr>
          <a:xfrm>
            <a:off x="1860550" y="5235096"/>
            <a:ext cx="451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13:00 ~ 15:00 (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終了予定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1E13CF5-CD43-BB5B-0287-FE0EFA84772C}"/>
              </a:ext>
            </a:extLst>
          </p:cNvPr>
          <p:cNvSpPr txBox="1"/>
          <p:nvPr/>
        </p:nvSpPr>
        <p:spPr>
          <a:xfrm>
            <a:off x="1860550" y="5824110"/>
            <a:ext cx="4278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融合学域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年次に編入学を希望している方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1CB7B51-2337-42DF-30A5-0DEA0BB6CF4F}"/>
              </a:ext>
            </a:extLst>
          </p:cNvPr>
          <p:cNvSpPr txBox="1"/>
          <p:nvPr/>
        </p:nvSpPr>
        <p:spPr>
          <a:xfrm>
            <a:off x="1860550" y="6413124"/>
            <a:ext cx="4278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金沢大学角間キャンパス　自然科学本館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CBE71D3-513C-40A6-B8D3-D851C317F25B}"/>
              </a:ext>
            </a:extLst>
          </p:cNvPr>
          <p:cNvSpPr txBox="1"/>
          <p:nvPr/>
        </p:nvSpPr>
        <p:spPr>
          <a:xfrm>
            <a:off x="1860550" y="6893759"/>
            <a:ext cx="467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編入学入試情報／各学類の最新情報紹介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／質疑応答／キャンパスツアー等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17D0334-3428-518F-E32E-01F1AFB7059F}"/>
              </a:ext>
            </a:extLst>
          </p:cNvPr>
          <p:cNvSpPr txBox="1"/>
          <p:nvPr/>
        </p:nvSpPr>
        <p:spPr>
          <a:xfrm>
            <a:off x="438150" y="7527269"/>
            <a:ext cx="5940000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endParaRPr kumimoji="1"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参加申し込みはこちらのフォームから送信してください  ⇒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7EE410F-AEAE-4BD1-A048-3014C905D7BD}"/>
              </a:ext>
            </a:extLst>
          </p:cNvPr>
          <p:cNvSpPr txBox="1"/>
          <p:nvPr/>
        </p:nvSpPr>
        <p:spPr>
          <a:xfrm>
            <a:off x="399150" y="4277206"/>
            <a:ext cx="6059700" cy="6924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融合学域　先導学類・観光デザイン学類・スマート創成科学類　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学類合同で開催します。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年次編入学の入試情報や入学後の学生生活、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学類それぞれの学びの特徴などを　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融合学域の教員等から直接説明を聞けます。ぜひご参加ください！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AFC12C6-3A6B-2833-49E9-4D9EB6F55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105" y="9387857"/>
            <a:ext cx="432000" cy="432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9198F4E-A6C9-CD59-684C-8B98E2B02B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0543" y="7552181"/>
            <a:ext cx="396000" cy="41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33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204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融合学域アンケート ご協力のお願い</dc:title>
  <dc:creator>山﨑 千晴</dc:creator>
  <cp:lastModifiedBy>山﨑 千晴</cp:lastModifiedBy>
  <cp:revision>21</cp:revision>
  <cp:lastPrinted>2024-04-18T05:45:08Z</cp:lastPrinted>
  <dcterms:created xsi:type="dcterms:W3CDTF">2024-02-19T06:25:17Z</dcterms:created>
  <dcterms:modified xsi:type="dcterms:W3CDTF">2025-04-01T00:33:22Z</dcterms:modified>
</cp:coreProperties>
</file>